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4" r:id="rId1"/>
  </p:sldMasterIdLst>
  <p:notesMasterIdLst>
    <p:notesMasterId r:id="rId7"/>
  </p:notesMasterIdLst>
  <p:sldIdLst>
    <p:sldId id="268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5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5E6C-431B-6043-B5AA-5D530319466E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C387-8BC8-504A-8424-7220B5F8A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A7B0-4A87-7945-9E64-E33C6E0525B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6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6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25" y="277485"/>
            <a:ext cx="6377940" cy="1293028"/>
          </a:xfrm>
        </p:spPr>
        <p:txBody>
          <a:bodyPr/>
          <a:lstStyle/>
          <a:p>
            <a:r>
              <a:rPr lang="en-US" cap="none" dirty="0" smtClean="0"/>
              <a:t>Using the </a:t>
            </a:r>
            <a:r>
              <a:rPr lang="en-US" dirty="0" smtClean="0"/>
              <a:t>FCR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238012"/>
            <a:ext cx="7081593" cy="5464345"/>
          </a:xfr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Facilitation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2057401"/>
            <a:ext cx="6164556" cy="4099430"/>
          </a:xfrm>
        </p:spPr>
      </p:pic>
      <p:sp>
        <p:nvSpPr>
          <p:cNvPr id="7" name="TextBox 6"/>
          <p:cNvSpPr txBox="1"/>
          <p:nvPr/>
        </p:nvSpPr>
        <p:spPr>
          <a:xfrm>
            <a:off x="719847" y="6439711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http</a:t>
            </a:r>
            <a:r>
              <a:rPr lang="en-US" dirty="0"/>
              <a:t>://</a:t>
            </a:r>
            <a:r>
              <a:rPr lang="en-US" dirty="0" err="1"/>
              <a:t>tinyurl.com</a:t>
            </a:r>
            <a:r>
              <a:rPr lang="en-US" dirty="0"/>
              <a:t>/ybskl9mg</a:t>
            </a:r>
          </a:p>
        </p:txBody>
      </p:sp>
    </p:spTree>
    <p:extLst>
      <p:ext uri="{BB962C8B-B14F-4D97-AF65-F5344CB8AC3E}">
        <p14:creationId xmlns:p14="http://schemas.microsoft.com/office/powerpoint/2010/main" val="15331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48337"/>
            <a:ext cx="6377940" cy="1293028"/>
          </a:xfrm>
        </p:spPr>
        <p:txBody>
          <a:bodyPr/>
          <a:lstStyle/>
          <a:p>
            <a:r>
              <a:rPr lang="en-US" cap="none" dirty="0" smtClean="0"/>
              <a:t>Facilitation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3" y="1841365"/>
            <a:ext cx="7236177" cy="4070350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3240" y="5857875"/>
            <a:ext cx="812800" cy="81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64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Facilitation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2" y="1739925"/>
            <a:ext cx="5622586" cy="4524350"/>
          </a:xfrm>
        </p:spPr>
      </p:pic>
      <p:sp>
        <p:nvSpPr>
          <p:cNvPr id="7" name="TextBox 6"/>
          <p:cNvSpPr txBox="1"/>
          <p:nvPr/>
        </p:nvSpPr>
        <p:spPr>
          <a:xfrm>
            <a:off x="1848254" y="6488668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Times </a:t>
            </a:r>
            <a:r>
              <a:rPr lang="en-US" smtClean="0"/>
              <a:t>Higher Education</a:t>
            </a:r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1021" y="5451475"/>
            <a:ext cx="812800" cy="81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73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Facilitation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2" b="14672"/>
          <a:stretch/>
        </p:blipFill>
        <p:spPr>
          <a:xfrm>
            <a:off x="1858433" y="2193925"/>
            <a:ext cx="5427133" cy="4070350"/>
          </a:xfrm>
        </p:spPr>
      </p:pic>
      <p:sp>
        <p:nvSpPr>
          <p:cNvPr id="5" name="TextBox 4"/>
          <p:cNvSpPr txBox="1"/>
          <p:nvPr/>
        </p:nvSpPr>
        <p:spPr>
          <a:xfrm>
            <a:off x="1858433" y="6488668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</a:t>
            </a:r>
            <a:r>
              <a:rPr lang="en-US" dirty="0" err="1" smtClean="0"/>
              <a:t>allnurseshelp.com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5070" y="5857875"/>
            <a:ext cx="812800" cy="81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1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2462</TotalTime>
  <Words>20</Words>
  <Application>Microsoft Macintosh PowerPoint</Application>
  <PresentationFormat>On-screen Show (4:3)</PresentationFormat>
  <Paragraphs>8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Using the FCR</vt:lpstr>
      <vt:lpstr>Facilitation</vt:lpstr>
      <vt:lpstr>Facilitation</vt:lpstr>
      <vt:lpstr>Facilitation</vt:lpstr>
      <vt:lpstr>Facilitation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Leighton</dc:creator>
  <cp:lastModifiedBy>Kim Leighton</cp:lastModifiedBy>
  <cp:revision>35</cp:revision>
  <dcterms:created xsi:type="dcterms:W3CDTF">2017-04-12T04:29:41Z</dcterms:created>
  <dcterms:modified xsi:type="dcterms:W3CDTF">2018-01-10T11:21:41Z</dcterms:modified>
</cp:coreProperties>
</file>